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4F1FF-906A-4D45-AEAA-6F4296BFD6E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4B941-07D2-476C-99C0-37055C26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6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B941-07D2-476C-99C0-37055C2655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3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B941-07D2-476C-99C0-37055C2655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5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B941-07D2-476C-99C0-37055C2655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1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B941-07D2-476C-99C0-37055C2655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1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1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2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84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34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51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6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1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1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9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3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4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6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688030D-6B73-4024-9696-6DC5AE5707C2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519987B-1CDC-4A2D-875F-274B231F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8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9QoKIHButWwA0BhCw4c1m2Dlc749vOwF" TargetMode="External"/><Relationship Id="rId2" Type="http://schemas.openxmlformats.org/officeDocument/2006/relationships/hyperlink" Target="https://youtu.be/fyNEXzq4hWM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Пројекат </a:t>
            </a:r>
            <a:br>
              <a:rPr lang="sr-Cyrl-RS" dirty="0" smtClean="0"/>
            </a:br>
            <a:r>
              <a:rPr lang="sr-Cyrl-RS" dirty="0" smtClean="0"/>
              <a:t>Упознајмо Кулу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sz="2400" dirty="0" smtClean="0">
                <a:solidFill>
                  <a:srgbClr val="92D050"/>
                </a:solidFill>
              </a:rPr>
              <a:t>ЧОС </a:t>
            </a:r>
            <a:r>
              <a:rPr lang="en-US" sz="2400" b="1" dirty="0">
                <a:solidFill>
                  <a:srgbClr val="92D050"/>
                </a:solidFill>
              </a:rPr>
              <a:t>I</a:t>
            </a:r>
            <a:r>
              <a:rPr lang="sr-Cyrl-RS" sz="2400" b="1" baseline="-25000" dirty="0" smtClean="0">
                <a:solidFill>
                  <a:srgbClr val="92D050"/>
                </a:solidFill>
              </a:rPr>
              <a:t>2</a:t>
            </a:r>
            <a:endParaRPr lang="en-US" sz="2400" b="1" baseline="-25000" dirty="0" smtClean="0">
              <a:solidFill>
                <a:srgbClr val="92D050"/>
              </a:solidFill>
            </a:endParaRPr>
          </a:p>
          <a:p>
            <a:r>
              <a:rPr lang="sr-Cyrl-RS" dirty="0" smtClean="0">
                <a:solidFill>
                  <a:srgbClr val="92D050"/>
                </a:solidFill>
              </a:rPr>
              <a:t>Економско трговинска школа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Уводна реч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Неко се у Кули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родио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,</a:t>
            </a:r>
          </a:p>
          <a:p>
            <a:r>
              <a:rPr lang="sr-Cyrl-RS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неко у Кули има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рођаке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,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r>
              <a:rPr lang="sr-Cyrl-RS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неко кроз Кулу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пролази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,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r>
              <a:rPr lang="sr-Cyrl-RS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неко сваког дана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долази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,</a:t>
            </a:r>
          </a:p>
          <a:p>
            <a:r>
              <a:rPr lang="sr-Cyrl-RS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неко није ни чуо за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Кулу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.</a:t>
            </a:r>
          </a:p>
          <a:p>
            <a:r>
              <a:rPr lang="sr-Cyrl-RS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Колико ми знамо о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Кули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sr-Cyrl-RS" sz="11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 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en-US" sz="11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sr-Cyrl-RS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Хајде, да боље упознамо Кулу!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Помоћи ће нам тимови новинара одељења </a:t>
            </a:r>
            <a:r>
              <a:rPr lang="en-US" b="1" dirty="0"/>
              <a:t>I</a:t>
            </a:r>
            <a:r>
              <a:rPr lang="sr-Cyrl-RS" b="1" baseline="-25000" dirty="0"/>
              <a:t>2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који су добили посебне задатке: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Content Placeholder 4" descr="C:\Users\Default.DESKTOP-BOQBIT4\Desktop\kula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20" y="1907464"/>
            <a:ext cx="2563827" cy="341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8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/>
              <a:t>1. Тим новинара: Млади историчари</a:t>
            </a:r>
            <a:br>
              <a:rPr lang="sr-Cyrl-R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Кула </a:t>
            </a:r>
            <a:r>
              <a:rPr lang="sr-Cyrl-RS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се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помиње 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у историјским записима као једно од најстаријих насеља Бачке</a:t>
            </a:r>
            <a:r>
              <a:rPr lang="sr-Latn-RS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  <a:r>
              <a:rPr lang="sr-Cyrl-RS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Претпоставља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се да је ту још 1522. године, на почетку 16. века, постојао „град од земље“ с турском војном посадом и нешто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мало насељених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 Срба</a:t>
            </a:r>
            <a:r>
              <a:rPr lang="sr-Latn-RS" sz="1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и Буњеваца.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Најраније, званичне податке о Кули срећемо у белешкама о поседу Ференца Вешелењија</a:t>
            </a:r>
            <a:r>
              <a:rPr lang="sr-Latn-RS" sz="1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из 1652. године, као и из пројекта грофа Штаренберга од 29. августа 1699. године у којем се говори о граници према Турцима на којој је била посада од 100 војника.</a:t>
            </a:r>
            <a:endParaRPr lang="sr-Latn-RS" sz="12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Вероватно је Кула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и ближа околина била насељена много векова пре првих нађених записа о постојању овог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места,али</a:t>
            </a:r>
            <a:r>
              <a:rPr lang="sr-Cyrl-RS" sz="1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трагови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ранијих насеља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су нестали.</a:t>
            </a:r>
            <a:endParaRPr lang="sr-Latn-RS" sz="12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 народном предању, у време Турака, негде на територији данашње Куле, постојала је једна кула са турском посадом (мање утврђење или осматрачница), те се сматра да је место по тој кули и добило назив.</a:t>
            </a:r>
            <a:endParaRPr lang="sr-Latn-RS" sz="12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en-US" sz="1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Идеја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 трци у Кули родила се 1982. године у јуну.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Професор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Зоран Јанковић је истрчао маратон на првенству Југославије и тиме постао први Куљанин који је истрчао ту најтежу Олимпијску трку. </a:t>
            </a:r>
            <a:endParaRPr 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Маратон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, под називом Трка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пријатељства, су трке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5 и 10 км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Прва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трка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одржана је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2009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. године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дужини од  6 км.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Већ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 прве трке па до данас то је најмасовнија манифестација - такмичење Кулске општине, када се на старту појави неколико стотина тркача,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до сада то је већ пет хиљада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тркача свих узраста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од беба са неколико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месеци па до 90 година.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Данас је то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прави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спортско туристички догађај који је Кулу претворио у тркачки центар региона на неколико дана</a:t>
            </a:r>
            <a:r>
              <a:rPr lang="ru-RU" sz="1200" b="1" dirty="0"/>
              <a:t>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58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2. </a:t>
            </a:r>
            <a:r>
              <a:rPr lang="sr-Cyrl-RS" dirty="0" smtClean="0"/>
              <a:t>Тим: </a:t>
            </a:r>
            <a:r>
              <a:rPr lang="sr-Cyrl-RS" dirty="0"/>
              <a:t>Новинари економисти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57" y="4244713"/>
            <a:ext cx="3050438" cy="576262"/>
          </a:xfrm>
        </p:spPr>
        <p:txBody>
          <a:bodyPr/>
          <a:lstStyle/>
          <a:p>
            <a:r>
              <a:rPr lang="sr-Cyrl-RS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Фабрика бисквита </a:t>
            </a:r>
            <a:r>
              <a:rPr lang="sr-Cyrl-RS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Јафа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1154954" y="4934827"/>
            <a:ext cx="3058981" cy="1092229"/>
          </a:xfrm>
        </p:spPr>
        <p:txBody>
          <a:bodyPr>
            <a:normAutofit fontScale="77500" lnSpcReduction="20000"/>
          </a:bodyPr>
          <a:lstStyle/>
          <a:p>
            <a:r>
              <a:rPr lang="sr-Cyrl-RS" sz="1500" b="1" dirty="0">
                <a:solidFill>
                  <a:schemeClr val="accent6">
                    <a:lumMod val="50000"/>
                  </a:schemeClr>
                </a:solidFill>
              </a:rPr>
              <a:t>Друштвено богатство чине сва нагомилана материјална добра којима располаже једно друштво, и производ су рада садашњих и прошлих генерација у одређеној друштвеној заједници.</a:t>
            </a:r>
            <a:endParaRPr lang="en-US" sz="15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sz="1800" b="1" dirty="0" smtClean="0">
                <a:solidFill>
                  <a:schemeClr val="accent6">
                    <a:lumMod val="50000"/>
                  </a:schemeClr>
                </a:solidFill>
              </a:rPr>
              <a:t>Шећерана Црвенка</a:t>
            </a:r>
            <a:endParaRPr lang="en-U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" b="3890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>
            <a:noAutofit/>
          </a:bodyPr>
          <a:lstStyle/>
          <a:p>
            <a:r>
              <a:rPr lang="sr-Cyrl-RS" sz="1200" b="1" dirty="0">
                <a:solidFill>
                  <a:schemeClr val="accent6">
                    <a:lumMod val="50000"/>
                  </a:schemeClr>
                </a:solidFill>
              </a:rPr>
              <a:t>Кула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 je </a:t>
            </a:r>
            <a:r>
              <a:rPr lang="sr-Cyrl-RS" sz="1200" b="1" dirty="0">
                <a:solidFill>
                  <a:schemeClr val="accent6">
                    <a:lumMod val="50000"/>
                  </a:schemeClr>
                </a:solidFill>
              </a:rPr>
              <a:t>у равници, тиме су њени најзначајнији производни капацитети изграђени за </a:t>
            </a:r>
            <a:r>
              <a:rPr lang="sr-Cyrl-RS" sz="1200" b="1" dirty="0" smtClean="0">
                <a:solidFill>
                  <a:schemeClr val="accent6">
                    <a:lumMod val="50000"/>
                  </a:schemeClr>
                </a:solidFill>
              </a:rPr>
              <a:t>пољопривредно-прехрамбену </a:t>
            </a:r>
            <a:r>
              <a:rPr lang="sr-Cyrl-RS" sz="1200" b="1" dirty="0">
                <a:solidFill>
                  <a:schemeClr val="accent6">
                    <a:lumMod val="50000"/>
                  </a:schemeClr>
                </a:solidFill>
              </a:rPr>
              <a:t>индустију </a:t>
            </a:r>
            <a:r>
              <a:rPr lang="sr-Cyrl-RS" sz="1200" b="1" dirty="0" smtClean="0">
                <a:solidFill>
                  <a:schemeClr val="accent6">
                    <a:lumMod val="50000"/>
                  </a:schemeClr>
                </a:solidFill>
              </a:rPr>
              <a:t> која је водећа </a:t>
            </a:r>
            <a:r>
              <a:rPr lang="sr-Cyrl-RS" sz="1200" b="1" dirty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sr-Cyrl-RS" sz="1200" b="1" dirty="0" smtClean="0">
                <a:solidFill>
                  <a:schemeClr val="accent6">
                    <a:lumMod val="50000"/>
                  </a:schemeClr>
                </a:solidFill>
              </a:rPr>
              <a:t>развоју привреде општине.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sz="1800" b="1" dirty="0" smtClean="0">
                <a:solidFill>
                  <a:schemeClr val="accent6">
                    <a:lumMod val="50000"/>
                  </a:schemeClr>
                </a:solidFill>
              </a:rPr>
              <a:t>Мотел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Golden Star </a:t>
            </a:r>
            <a:r>
              <a:rPr lang="sr-Cyrl-RS" sz="1800" b="1" dirty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sr-Cyrl-RS" sz="1800" b="1" dirty="0" smtClean="0">
                <a:solidFill>
                  <a:schemeClr val="accent6">
                    <a:lumMod val="50000"/>
                  </a:schemeClr>
                </a:solidFill>
              </a:rPr>
              <a:t>ула</a:t>
            </a:r>
            <a:endParaRPr lang="en-U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</a:rPr>
              <a:t>Кула </a:t>
            </a:r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>располаже и другим објектима у области грађевинарства, угоститељства, трговине, саобраћаја, туризма и осталих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</a:rPr>
              <a:t>делатности.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s://turizamkula.rs/wp-content/uploads/2018/06/gal6.jpg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графика1"/>
          <p:cNvPicPr/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1195846" y="2379677"/>
            <a:ext cx="2889250" cy="1856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015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  <p:bldP spid="8" grpId="0" build="p"/>
      <p:bldP spid="9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3</a:t>
            </a:r>
            <a:r>
              <a:rPr lang="sr-Cyrl-RS" dirty="0" smtClean="0"/>
              <a:t>. Тим: Новинари туризмолози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</a:rPr>
              <a:t>Споменик Панонији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10551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</a:rPr>
              <a:t>Симбол истрајног рада на регулацији војвођанских вода подигнут крајем 19.века на трианглу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</a:rPr>
              <a:t> месту где се рачвају Велики и Мали бачки канал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</a:rPr>
              <a:t>Дани бундеве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9"/>
          </p:nvPr>
        </p:nvSpPr>
        <p:spPr/>
        <p:txBody>
          <a:bodyPr>
            <a:noAutofit/>
          </a:bodyPr>
          <a:lstStyle/>
          <a:p>
            <a:r>
              <a:rPr lang="sr-Cyrl-RS" sz="1200" b="1" dirty="0" smtClean="0">
                <a:solidFill>
                  <a:schemeClr val="accent6">
                    <a:lumMod val="50000"/>
                  </a:schemeClr>
                </a:solidFill>
              </a:rPr>
              <a:t>У оквиру једног од бројних  фестивала, можемо да уживамо у богатим плодовима равнице, органски припремљеним ђаконијама и то не само од бундеве – краљице јесени.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sz="2000" b="1" dirty="0" smtClean="0">
                <a:solidFill>
                  <a:schemeClr val="accent6">
                    <a:lumMod val="50000"/>
                  </a:schemeClr>
                </a:solidFill>
              </a:rPr>
              <a:t>Трка пријатељства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0"/>
          </p:nvPr>
        </p:nvSpPr>
        <p:spPr/>
        <p:txBody>
          <a:bodyPr>
            <a:noAutofit/>
          </a:bodyPr>
          <a:lstStyle/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Маратон, под називом Трка пријатељства. Трке на 5 и 10 км.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Године 2009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одржана је прва трка у дужини од  6 км, као  резултат пријатељства четворице првих кулских тркача-маратонаца: Зорана Јанковића, Стјепана Хамана, Чупорта Јожефа и Здравка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Мишовића.</a:t>
            </a:r>
            <a:endParaRPr lang="en-US" sz="11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10551"/>
          <a:stretch>
            <a:fillRect/>
          </a:stretch>
        </p:blipFill>
        <p:spPr/>
      </p:pic>
      <p:pic>
        <p:nvPicPr>
          <p:cNvPr id="14" name="Picture 2" descr="https://www.025.rs/wp-content/uploads/2017/06/Maraton-u-Kuli-300x144.jpg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r="944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build="p"/>
      <p:bldP spid="7" grpId="0" build="p"/>
      <p:bldP spid="11" grpId="0" build="p"/>
      <p:bldP spid="8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4. Тим: Новинари еколози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sz="2000" b="1" dirty="0" smtClean="0">
                <a:solidFill>
                  <a:schemeClr val="accent6">
                    <a:lumMod val="50000"/>
                  </a:schemeClr>
                </a:solidFill>
              </a:rPr>
              <a:t>Велики бачки </a:t>
            </a:r>
            <a:r>
              <a:rPr lang="sr-Cyrl-RS" sz="2000" b="1" dirty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sr-Cyrl-RS" sz="2000" b="1" dirty="0" smtClean="0">
                <a:solidFill>
                  <a:schemeClr val="accent6">
                    <a:lumMod val="50000"/>
                  </a:schemeClr>
                </a:solidFill>
              </a:rPr>
              <a:t>анал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1213773" y="5294424"/>
            <a:ext cx="3050438" cy="917952"/>
          </a:xfrm>
        </p:spPr>
        <p:txBody>
          <a:bodyPr>
            <a:noAutofit/>
          </a:bodyPr>
          <a:lstStyle/>
          <a:p>
            <a:r>
              <a:rPr lang="sr-Cyrl-RS" sz="1200" dirty="0" smtClean="0">
                <a:solidFill>
                  <a:schemeClr val="accent6">
                    <a:lumMod val="50000"/>
                  </a:schemeClr>
                </a:solidFill>
              </a:rPr>
              <a:t>„</a:t>
            </a:r>
            <a:r>
              <a:rPr lang="sr-Cyrl-RS" sz="1200" b="1" dirty="0" smtClean="0">
                <a:solidFill>
                  <a:schemeClr val="accent6">
                    <a:lumMod val="50000"/>
                  </a:schemeClr>
                </a:solidFill>
              </a:rPr>
              <a:t>Житељи Бачке нису ни свесни да читав свој урбани просперитет дугују хидротехничкој структури која се мукотрпно градила и одржавала више од 200 година.“ Н.Андрејев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</a:rPr>
              <a:t>Заштићене врсте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sr-Cyrl-RS" sz="1200" b="1" dirty="0" smtClean="0">
                <a:solidFill>
                  <a:schemeClr val="accent6">
                    <a:lumMod val="50000"/>
                  </a:schemeClr>
                </a:solidFill>
              </a:rPr>
              <a:t>Бели и жути локвањ, барска перуника, водена дрезга, сочивице, роде, лабудови, белоушка, гуштери,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1200" b="1" dirty="0" smtClean="0">
                <a:solidFill>
                  <a:schemeClr val="accent6">
                    <a:lumMod val="50000"/>
                  </a:schemeClr>
                </a:solidFill>
              </a:rPr>
              <a:t>рибе.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</a:rPr>
              <a:t>Заштита околине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sr-Cyrl-RS" sz="1200" b="1" dirty="0" smtClean="0">
                <a:solidFill>
                  <a:schemeClr val="accent6">
                    <a:lumMod val="50000"/>
                  </a:schemeClr>
                </a:solidFill>
              </a:rPr>
              <a:t>НЕ ОВАКО, овако не треба да изгледа ни један део града, посебно не овај, испред новог Дома здравља</a:t>
            </a:r>
            <a:r>
              <a:rPr lang="sr-Cyrl-R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73" y="2494168"/>
            <a:ext cx="2664000" cy="2095901"/>
          </a:xfrm>
        </p:spPr>
      </p:pic>
      <p:pic>
        <p:nvPicPr>
          <p:cNvPr id="2050" name="Picture 2" descr="Valent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18" y="405924"/>
            <a:ext cx="2034160" cy="418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Placeholder 15"/>
          <p:cNvPicPr>
            <a:picLocks noGrp="1" noChangeAspect="1"/>
          </p:cNvPicPr>
          <p:nvPr>
            <p:ph type="pic" idx="2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27779"/>
          <a:stretch>
            <a:fillRect/>
          </a:stretch>
        </p:blipFill>
        <p:spPr>
          <a:xfrm>
            <a:off x="4713425" y="2653204"/>
            <a:ext cx="2691243" cy="1591510"/>
          </a:xfrm>
        </p:spPr>
      </p:pic>
    </p:spTree>
    <p:extLst>
      <p:ext uri="{BB962C8B-B14F-4D97-AF65-F5344CB8AC3E}">
        <p14:creationId xmlns:p14="http://schemas.microsoft.com/office/powerpoint/2010/main" val="376023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  <p:bldP spid="8" grpId="0" build="p"/>
      <p:bldP spid="9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Placeholder 12"/>
          <p:cNvPicPr>
            <a:picLocks noGrp="1" noChangeAspect="1"/>
          </p:cNvPicPr>
          <p:nvPr>
            <p:ph type="pic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0" b="27810"/>
          <a:stretch>
            <a:fillRect/>
          </a:stretch>
        </p:blipFill>
        <p:spPr>
          <a:xfrm>
            <a:off x="595397" y="508223"/>
            <a:ext cx="2691242" cy="15915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0" y="0"/>
            <a:ext cx="484472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1" y="578736"/>
            <a:ext cx="40957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613" y="905430"/>
            <a:ext cx="8761413" cy="706964"/>
          </a:xfrm>
        </p:spPr>
        <p:txBody>
          <a:bodyPr/>
          <a:lstStyle/>
          <a:p>
            <a:r>
              <a:rPr lang="sr-Cyrl-RS" sz="2800" b="1" dirty="0"/>
              <a:t>5 тим: Новинари </a:t>
            </a:r>
            <a:r>
              <a:rPr lang="sr-Cyrl-RS" sz="2800" b="1" dirty="0" smtClean="0"/>
              <a:t>преводиоци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r-Cyrl-RS" sz="2000" dirty="0" smtClean="0">
                <a:solidFill>
                  <a:srgbClr val="92D050"/>
                </a:solidFill>
              </a:rPr>
              <a:t> </a:t>
            </a:r>
            <a:r>
              <a:rPr lang="sr-Cyrl-RS" sz="2000" dirty="0">
                <a:solidFill>
                  <a:srgbClr val="92D050"/>
                </a:solidFill>
              </a:rPr>
              <a:t>О</a:t>
            </a:r>
            <a:r>
              <a:rPr lang="sr-Cyrl-RS" sz="2000" dirty="0" smtClean="0">
                <a:solidFill>
                  <a:srgbClr val="92D050"/>
                </a:solidFill>
              </a:rPr>
              <a:t> </a:t>
            </a:r>
            <a:r>
              <a:rPr lang="sr-Cyrl-RS" sz="2000" dirty="0">
                <a:solidFill>
                  <a:srgbClr val="92D050"/>
                </a:solidFill>
              </a:rPr>
              <a:t>Кули можемо </a:t>
            </a:r>
            <a:r>
              <a:rPr lang="sr-Cyrl-RS" sz="2000" dirty="0" smtClean="0">
                <a:solidFill>
                  <a:srgbClr val="92D050"/>
                </a:solidFill>
              </a:rPr>
              <a:t>причати </a:t>
            </a:r>
            <a:r>
              <a:rPr lang="sr-Cyrl-RS" sz="2000" dirty="0">
                <a:solidFill>
                  <a:srgbClr val="92D050"/>
                </a:solidFill>
              </a:rPr>
              <a:t>и </a:t>
            </a:r>
            <a:r>
              <a:rPr lang="sr-Cyrl-RS" sz="2000" dirty="0" smtClean="0">
                <a:solidFill>
                  <a:srgbClr val="92D050"/>
                </a:solidFill>
              </a:rPr>
              <a:t>на </a:t>
            </a:r>
            <a:r>
              <a:rPr lang="sr-Cyrl-RS" sz="2000" dirty="0">
                <a:solidFill>
                  <a:srgbClr val="92D050"/>
                </a:solidFill>
              </a:rPr>
              <a:t>енглеском језику.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9" y="1857912"/>
            <a:ext cx="3375000" cy="4500000"/>
          </a:xfrm>
          <a:effectLst>
            <a:glow rad="381000">
              <a:schemeClr val="accent1"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4066026" y="2253839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Moto club Kula is organizing a motorcycle meeting, which took place from June 7 to 9, 2019 at the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motodrome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in Kula. </a:t>
            </a:r>
            <a:endParaRPr lang="sr-Latn-RS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Within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the event, numerous events were held from competitions in cooking sheep stew through sports competitions</a:t>
            </a:r>
            <a:r>
              <a:rPr lang="sr-Latn-RS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Backa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easy plateau.</a:t>
            </a:r>
            <a:endParaRPr lang="sr-Latn-RS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The Grand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Bačka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Canal or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Kiš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Canal is part of the Danube-Tisa-Danube system.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It is 118 km long and connects the Danube with the Tisza.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Crvenka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is a town in the territory of the Autonomous Province of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Vojvodina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in the Republic of Serbia.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Ruski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Krstur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is a village in the municipality of Kula, in the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Zapadnobački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district.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The International Festival of Poets for Children "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Bulka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" is a two-day festival held at the beginning of the school year.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Kirbaj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, more precisely the village festival, has been held in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Ruski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Krstur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on May 9 for many years.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Municipality of Kula is one of the municipalities in the Republic of Serbia.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Kruščić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is a village in Serbia in the Autonomous Province of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Vojvodina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in the municipality of Kula in the West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Bačka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District.Sivac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is a village in Serbia, in AP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Vojvodina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, in the municipality of Kula, in the West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Bačka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District.Mali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Stapar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is a village in Serbia in AP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Vojvodina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in the municipality of Kula in the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Zapadnobački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district.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‘Sweet days’ in the heart of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Bačka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is a traditional event, which gathers 10,000 people with singing and sweets.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In the center of Kula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itraditional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event "Pumpkin Days"., is held in 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October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72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Уз музику Исидора Бајића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03474" y="1166883"/>
            <a:ext cx="5068824" cy="1857233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Исидор Бајић - Јесен Стиже Дуњо Моја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dirty="0" smtClean="0"/>
              <a:t>П</a:t>
            </a:r>
            <a:r>
              <a:rPr lang="sr-Cyrl-RS" dirty="0" smtClean="0"/>
              <a:t>огледајте </a:t>
            </a:r>
            <a:r>
              <a:rPr lang="sr-Cyrl-RS" dirty="0" smtClean="0"/>
              <a:t>радове ученика у појединчаним </a:t>
            </a:r>
            <a:r>
              <a:rPr lang="sr-Cyrl-RS" dirty="0" smtClean="0"/>
              <a:t>фасциклама </a:t>
            </a:r>
            <a:r>
              <a:rPr lang="sr-Cyrl-RS" dirty="0" smtClean="0"/>
              <a:t>на Гугл драјву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45457" y="2946172"/>
            <a:ext cx="42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</a:rPr>
              <a:t>Хвала на пажњи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1934" y="3807725"/>
            <a:ext cx="414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Google Drive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373</TotalTime>
  <Words>657</Words>
  <Application>Microsoft Office PowerPoint</Application>
  <PresentationFormat>Widescreen</PresentationFormat>
  <Paragraphs>63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 Boardroom</vt:lpstr>
      <vt:lpstr>Пројекат  Упознајмо Кулу</vt:lpstr>
      <vt:lpstr>Уводна реч</vt:lpstr>
      <vt:lpstr>1. Тим новинара: Млади историчари </vt:lpstr>
      <vt:lpstr>2. Тим: Новинари економисти</vt:lpstr>
      <vt:lpstr>3. Тим: Новинари туризмолози</vt:lpstr>
      <vt:lpstr>4. Тим: Новинари еколози</vt:lpstr>
      <vt:lpstr>pa</vt:lpstr>
      <vt:lpstr>5 тим: Новинари преводиоци  О Кули можемо причати и на енглеском језику.</vt:lpstr>
      <vt:lpstr>Уз музику Исидора Бајића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Пројекат  Упознајмо Кулу</dc:title>
  <dc:creator>User</dc:creator>
  <cp:lastModifiedBy>User</cp:lastModifiedBy>
  <cp:revision>116</cp:revision>
  <dcterms:created xsi:type="dcterms:W3CDTF">2020-05-26T11:31:06Z</dcterms:created>
  <dcterms:modified xsi:type="dcterms:W3CDTF">2020-05-31T11:17:24Z</dcterms:modified>
</cp:coreProperties>
</file>